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pdf" ContentType="application/pdf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2" r:id="rId2"/>
  </p:sldMasterIdLst>
  <p:notesMasterIdLst>
    <p:notesMasterId r:id="rId4"/>
  </p:notesMasterIdLst>
  <p:handoutMasterIdLst>
    <p:handoutMasterId r:id="rId5"/>
  </p:handoutMasterIdLst>
  <p:sldIdLst>
    <p:sldId id="297" r:id="rId3"/>
  </p:sldIdLst>
  <p:sldSz cx="9144000" cy="6858000" type="screen4x3"/>
  <p:notesSz cx="6997700" cy="9271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-10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366FF"/>
    <a:srgbClr val="0099CC"/>
    <a:srgbClr val="4BACC6"/>
    <a:srgbClr val="99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4508" autoAdjust="0"/>
  </p:normalViewPr>
  <p:slideViewPr>
    <p:cSldViewPr snapToObjects="1">
      <p:cViewPr>
        <p:scale>
          <a:sx n="80" d="100"/>
          <a:sy n="80" d="100"/>
        </p:scale>
        <p:origin x="-882" y="-522"/>
      </p:cViewPr>
      <p:guideLst>
        <p:guide orient="horz" pos="2160"/>
        <p:guide pos="26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745" y="0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6A8D9C2-AB0D-4A5F-9D9C-4E6D7977C374}" type="datetime1">
              <a:rPr lang="en-US"/>
              <a:pPr>
                <a:defRPr/>
              </a:pPr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745" y="8805841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497ABA9-7787-47AE-9ED2-2ECE25FC7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5" y="0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A1890B-4B0D-4F75-87DF-543BA9536CE8}" type="datetime1">
              <a:rPr lang="en-US"/>
              <a:pPr>
                <a:defRPr/>
              </a:pPr>
              <a:t>5/21/2012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3175" tIns="46587" rIns="93175" bIns="46587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6"/>
            <a:ext cx="5598160" cy="4171950"/>
          </a:xfrm>
          <a:prstGeom prst="rect">
            <a:avLst/>
          </a:prstGeom>
        </p:spPr>
        <p:txBody>
          <a:bodyPr vert="horz" wrap="square" lIns="93175" tIns="46587" rIns="93175" bIns="46587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5" y="8805841"/>
            <a:ext cx="3032337" cy="463550"/>
          </a:xfrm>
          <a:prstGeom prst="rect">
            <a:avLst/>
          </a:prstGeom>
        </p:spPr>
        <p:txBody>
          <a:bodyPr vert="horz" wrap="square" lIns="93175" tIns="46587" rIns="93175" bIns="4658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A33F617-4A1D-455C-97E8-F41D6EC76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09" charset="-128"/>
        <a:cs typeface="ヒラギノ角ゴ Pro W3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-109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8E416-1CD9-49D3-B2AB-A4634A003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53751-C1B1-4615-817B-395B601A47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2FAA1-BFCA-41CC-BD72-1D4CD44A4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2FBC3-A9CB-4FA6-9A4B-166042B7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2EDE9-2A8E-4047-9620-63B48CD93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0CCE1-3D40-41E9-9416-1D3F37BA8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FAE3-ECEF-4EA5-84E9-31A6151667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7AB37-888F-4319-B2D3-43CFCE4114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13DF-DF91-476F-A384-8E77A89B3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23AEB-AE6B-4DFB-9DD7-387F3336B4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DFAD2-A960-498C-98FE-73F950932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3A470-05B2-44D0-84F1-FBAA57627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0B28A-A8D1-48A2-92A3-892B2FD540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B43A-686D-4886-B191-DC2269B87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2C000-972B-404D-AA87-2E51D76498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7EB5F-33A3-4F83-AAC4-FB5A4F813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5C843-4A79-40A6-AB5F-AA77C53534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EFB2C-CEED-412D-9EBF-A034E9E67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818B-E945-4ADF-9938-B0E0FBD3C9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16AA-6634-463D-89F4-9DFFFC5321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3897F-BDE7-4C28-9E01-419584E1A4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D3DC4-C970-4AEB-89CE-EAFCA90392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BC0C756-D1B3-4489-B905-CCDAFADFA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602" r:id="rId2"/>
    <p:sldLayoutId id="2147484582" r:id="rId3"/>
    <p:sldLayoutId id="2147484583" r:id="rId4"/>
    <p:sldLayoutId id="2147484584" r:id="rId5"/>
    <p:sldLayoutId id="2147484585" r:id="rId6"/>
    <p:sldLayoutId id="2147484586" r:id="rId7"/>
    <p:sldLayoutId id="2147484587" r:id="rId8"/>
    <p:sldLayoutId id="2147484588" r:id="rId9"/>
    <p:sldLayoutId id="2147484589" r:id="rId10"/>
    <p:sldLayoutId id="2147484590" r:id="rId11"/>
  </p:sldLayoutIdLst>
  <p:hf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pitchFamily="-110" charset="-128"/>
          <a:cs typeface="ヒラギノ角ゴ Pro W3" pitchFamily="-110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10" charset="-128"/>
          <a:cs typeface="ヒラギノ角ゴ Pro W3" pitchFamily="-110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10" charset="-128"/>
          <a:cs typeface="ヒラギノ角ゴ Pro W3" pitchFamily="-110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10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-110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-110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-110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11/13/09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Pre-decisional. Internal NASA use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3533A48-6382-465A-AB70-21998B643E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1" r:id="rId1"/>
    <p:sldLayoutId id="2147484592" r:id="rId2"/>
    <p:sldLayoutId id="2147484593" r:id="rId3"/>
    <p:sldLayoutId id="2147484594" r:id="rId4"/>
    <p:sldLayoutId id="2147484595" r:id="rId5"/>
    <p:sldLayoutId id="2147484596" r:id="rId6"/>
    <p:sldLayoutId id="2147484597" r:id="rId7"/>
    <p:sldLayoutId id="2147484598" r:id="rId8"/>
    <p:sldLayoutId id="2147484599" r:id="rId9"/>
    <p:sldLayoutId id="2147484600" r:id="rId10"/>
    <p:sldLayoutId id="2147484601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pitchFamily="-109" charset="-128"/>
          <a:cs typeface="ヒラギノ角ゴ Pro W3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pitchFamily="-109" charset="-128"/>
          <a:cs typeface="ヒラギノ角ゴ Pro W3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pitchFamily="-109" charset="-128"/>
          <a:cs typeface="ヒラギノ角ゴ Pro W3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pitchFamily="-109" charset="-128"/>
          <a:cs typeface="ヒラギノ角ゴ Pro W3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pitchFamily="-109" charset="-128"/>
          <a:cs typeface="ヒラギノ角ゴ Pro W3" pitchFamily="-10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09" charset="-128"/>
          <a:cs typeface="ヒラギノ角ゴ Pro W3" pitchFamily="-10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6" name="Straight Connector 155"/>
          <p:cNvCxnSpPr/>
          <p:nvPr/>
        </p:nvCxnSpPr>
        <p:spPr>
          <a:xfrm rot="16200000" flipH="1">
            <a:off x="7159849" y="2188029"/>
            <a:ext cx="718459" cy="2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05" name="Date Placeholder 49"/>
          <p:cNvSpPr>
            <a:spLocks noGrp="1"/>
          </p:cNvSpPr>
          <p:nvPr>
            <p:ph type="dt" sz="quarter" idx="10"/>
          </p:nvPr>
        </p:nvSpPr>
        <p:spPr bwMode="auto">
          <a:xfrm>
            <a:off x="-10744200" y="6521907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11/13/09</a:t>
            </a:r>
          </a:p>
        </p:txBody>
      </p:sp>
      <p:cxnSp>
        <p:nvCxnSpPr>
          <p:cNvPr id="125" name="Straight Connector 124"/>
          <p:cNvCxnSpPr/>
          <p:nvPr/>
        </p:nvCxnSpPr>
        <p:spPr>
          <a:xfrm>
            <a:off x="1747157" y="3516089"/>
            <a:ext cx="5878285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16200000" flipH="1">
            <a:off x="6586765" y="4561231"/>
            <a:ext cx="2077359" cy="4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>
            <a:stCxn id="187" idx="3"/>
            <a:endCxn id="190" idx="1"/>
          </p:cNvCxnSpPr>
          <p:nvPr/>
        </p:nvCxnSpPr>
        <p:spPr>
          <a:xfrm>
            <a:off x="7505700" y="4733135"/>
            <a:ext cx="228600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236"/>
          <p:cNvCxnSpPr>
            <a:stCxn id="188" idx="3"/>
            <a:endCxn id="191" idx="1"/>
          </p:cNvCxnSpPr>
          <p:nvPr/>
        </p:nvCxnSpPr>
        <p:spPr>
          <a:xfrm>
            <a:off x="7505700" y="5600704"/>
            <a:ext cx="228600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>
            <a:stCxn id="186" idx="3"/>
            <a:endCxn id="189" idx="1"/>
          </p:cNvCxnSpPr>
          <p:nvPr/>
        </p:nvCxnSpPr>
        <p:spPr>
          <a:xfrm>
            <a:off x="7505700" y="5174460"/>
            <a:ext cx="228600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Connector 242"/>
          <p:cNvCxnSpPr>
            <a:stCxn id="183" idx="3"/>
            <a:endCxn id="184" idx="1"/>
          </p:cNvCxnSpPr>
          <p:nvPr/>
        </p:nvCxnSpPr>
        <p:spPr>
          <a:xfrm>
            <a:off x="7505700" y="4291810"/>
            <a:ext cx="228600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/>
          <p:cNvCxnSpPr>
            <a:stCxn id="193" idx="3"/>
            <a:endCxn id="192" idx="1"/>
          </p:cNvCxnSpPr>
          <p:nvPr/>
        </p:nvCxnSpPr>
        <p:spPr>
          <a:xfrm>
            <a:off x="7505700" y="3852866"/>
            <a:ext cx="228599" cy="0"/>
          </a:xfrm>
          <a:prstGeom prst="line">
            <a:avLst/>
          </a:prstGeom>
          <a:ln w="1270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/>
          <p:nvPr/>
        </p:nvCxnSpPr>
        <p:spPr>
          <a:xfrm rot="16200000" flipH="1">
            <a:off x="1676001" y="3598358"/>
            <a:ext cx="152403" cy="795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1" name="Straight Connector 320"/>
          <p:cNvCxnSpPr/>
          <p:nvPr/>
        </p:nvCxnSpPr>
        <p:spPr>
          <a:xfrm rot="5400000">
            <a:off x="555169" y="4910484"/>
            <a:ext cx="1251859" cy="2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>
            <a:spLocks noChangeArrowheads="1"/>
          </p:cNvSpPr>
          <p:nvPr/>
        </p:nvSpPr>
        <p:spPr bwMode="auto">
          <a:xfrm>
            <a:off x="3438525" y="6172202"/>
            <a:ext cx="4219574" cy="5667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114300" indent="-114300">
              <a:defRPr/>
            </a:pPr>
            <a:r>
              <a:rPr lang="en-US" sz="1000" dirty="0" smtClean="0">
                <a:latin typeface="Arial Narrow" pitchFamily="34" charset="0"/>
              </a:rPr>
              <a:t>Note: </a:t>
            </a:r>
          </a:p>
          <a:p>
            <a:pPr marL="114300" indent="-114300">
              <a:defRPr/>
            </a:pPr>
            <a:r>
              <a:rPr lang="en-US" sz="1000" dirty="0" smtClean="0">
                <a:latin typeface="Arial Narrow" pitchFamily="34" charset="0"/>
              </a:rPr>
              <a:t>*  Center functional office directors report to Agency functional AA. Deputy and below report to Center leadership. </a:t>
            </a:r>
            <a:endParaRPr lang="en-US" sz="1000" dirty="0">
              <a:latin typeface="Arial Narrow" pitchFamily="34" charset="0"/>
            </a:endParaRPr>
          </a:p>
        </p:txBody>
      </p:sp>
      <p:sp>
        <p:nvSpPr>
          <p:cNvPr id="4172" name="TextBox 76"/>
          <p:cNvSpPr txBox="1">
            <a:spLocks noChangeArrowheads="1"/>
          </p:cNvSpPr>
          <p:nvPr/>
        </p:nvSpPr>
        <p:spPr bwMode="auto">
          <a:xfrm>
            <a:off x="-1600200" y="180201"/>
            <a:ext cx="6781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elvetica Neue LT Std 65 Medium"/>
              </a:rPr>
              <a:t>National Aeronautics and Space Administration</a:t>
            </a:r>
          </a:p>
        </p:txBody>
      </p:sp>
      <p:sp>
        <p:nvSpPr>
          <p:cNvPr id="4173" name="TextBox 79"/>
          <p:cNvSpPr txBox="1">
            <a:spLocks noChangeArrowheads="1"/>
          </p:cNvSpPr>
          <p:nvPr/>
        </p:nvSpPr>
        <p:spPr bwMode="auto">
          <a:xfrm>
            <a:off x="7985125" y="6414185"/>
            <a:ext cx="10826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800" i="1" dirty="0" smtClean="0">
                <a:cs typeface="Arial" charset="0"/>
              </a:rPr>
              <a:t>September 2011</a:t>
            </a:r>
            <a:endParaRPr lang="en-US" sz="800" i="1" dirty="0">
              <a:cs typeface="Arial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876797" y="3674958"/>
            <a:ext cx="1219205" cy="5937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Science Mission Directorate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658099" y="1928360"/>
            <a:ext cx="1181101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Chief, Safety and Mission Assurance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7734300" y="4108453"/>
            <a:ext cx="1181100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Kennedy Space 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Center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7734300" y="4991103"/>
            <a:ext cx="1181100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Marshall Space Flight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90" name="Rounded Rectangle 189"/>
          <p:cNvSpPr/>
          <p:nvPr/>
        </p:nvSpPr>
        <p:spPr>
          <a:xfrm>
            <a:off x="7734300" y="4549778"/>
            <a:ext cx="1181100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Langley Research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91" name="Rounded Rectangle 190"/>
          <p:cNvSpPr/>
          <p:nvPr/>
        </p:nvSpPr>
        <p:spPr>
          <a:xfrm>
            <a:off x="7734300" y="5418141"/>
            <a:ext cx="1181100" cy="36512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Stennis Space Center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7734299" y="3670303"/>
            <a:ext cx="1181101" cy="36512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Johnson Space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83" name="Rounded Rectangle 182"/>
          <p:cNvSpPr/>
          <p:nvPr/>
        </p:nvSpPr>
        <p:spPr>
          <a:xfrm>
            <a:off x="6324599" y="4108453"/>
            <a:ext cx="1181101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Dryden Flight Research 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Center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6324599" y="4991103"/>
            <a:ext cx="1181101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Goddard Space Flight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87" name="Rounded Rectangle 186"/>
          <p:cNvSpPr/>
          <p:nvPr/>
        </p:nvSpPr>
        <p:spPr>
          <a:xfrm>
            <a:off x="6324599" y="4549778"/>
            <a:ext cx="1181101" cy="36671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Glenn Research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88" name="Rounded Rectangle 187"/>
          <p:cNvSpPr/>
          <p:nvPr/>
        </p:nvSpPr>
        <p:spPr>
          <a:xfrm>
            <a:off x="6324599" y="5418141"/>
            <a:ext cx="1181101" cy="36512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Jet Propulsion Laboratory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93" name="Rounded Rectangle 192"/>
          <p:cNvSpPr/>
          <p:nvPr/>
        </p:nvSpPr>
        <p:spPr>
          <a:xfrm>
            <a:off x="6324599" y="3670303"/>
            <a:ext cx="1181101" cy="36512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Ames Research Center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121228" y="3674958"/>
            <a:ext cx="1262744" cy="60959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Mission Support Directorate</a:t>
            </a:r>
          </a:p>
        </p:txBody>
      </p:sp>
      <p:cxnSp>
        <p:nvCxnSpPr>
          <p:cNvPr id="94" name="Straight Connector 93"/>
          <p:cNvCxnSpPr>
            <a:stCxn id="86" idx="3"/>
            <a:endCxn id="88" idx="3"/>
          </p:cNvCxnSpPr>
          <p:nvPr/>
        </p:nvCxnSpPr>
        <p:spPr>
          <a:xfrm flipH="1">
            <a:off x="1454150" y="977375"/>
            <a:ext cx="1" cy="419100"/>
          </a:xfrm>
          <a:prstGeom prst="bentConnector3">
            <a:avLst>
              <a:gd name="adj1" fmla="val -22860000000"/>
            </a:avLst>
          </a:prstGeom>
          <a:ln w="12700">
            <a:solidFill>
              <a:schemeClr val="bg2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1682751" y="1180399"/>
            <a:ext cx="1593849" cy="12269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438528" y="304800"/>
            <a:ext cx="2657474" cy="1447800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 anchorCtr="1"/>
          <a:lstStyle/>
          <a:p>
            <a:pPr algn="ctr">
              <a:defRPr/>
            </a:pPr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Administrator</a:t>
            </a:r>
          </a:p>
          <a:p>
            <a:pPr algn="ctr">
              <a:defRPr/>
            </a:pPr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Deputy Administrator</a:t>
            </a:r>
          </a:p>
          <a:p>
            <a:pPr algn="ctr">
              <a:defRPr/>
            </a:pPr>
            <a:r>
              <a:rPr lang="en-US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Associate Administrator</a:t>
            </a:r>
          </a:p>
          <a:p>
            <a:pPr algn="ctr">
              <a:defRPr/>
            </a:pPr>
            <a:endParaRPr lang="en-US" sz="8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  <a:p>
            <a:pPr algn="ctr">
              <a:buClr>
                <a:schemeClr val="accent5">
                  <a:lumMod val="40000"/>
                  <a:lumOff val="60000"/>
                </a:schemeClr>
              </a:buClr>
              <a:buSzPct val="150000"/>
              <a:buFont typeface="Wingdings" pitchFamily="2" charset="2"/>
              <a:buChar char="§"/>
              <a:defRPr/>
            </a:pPr>
            <a:r>
              <a:rPr 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of Staff</a:t>
            </a:r>
          </a:p>
          <a:p>
            <a:pPr algn="ctr"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§"/>
              <a:defRPr/>
            </a:pPr>
            <a:r>
              <a:rPr 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Associate Deputy Administrator</a:t>
            </a:r>
          </a:p>
          <a:p>
            <a:pPr algn="ctr"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§"/>
              <a:defRPr/>
            </a:pPr>
            <a:r>
              <a:rPr 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Associate  Deputy Administrator for    Policy Integration</a:t>
            </a:r>
          </a:p>
          <a:p>
            <a:pPr algn="ctr">
              <a:buClr>
                <a:schemeClr val="bg1">
                  <a:lumMod val="75000"/>
                </a:schemeClr>
              </a:buClr>
              <a:buSzPct val="150000"/>
              <a:buFont typeface="Wingdings" pitchFamily="2" charset="2"/>
              <a:buChar char="§"/>
              <a:defRPr/>
            </a:pPr>
            <a:r>
              <a:rPr 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 Assistant Associate Administrator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6196011" y="1928360"/>
            <a:ext cx="1181101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Engineer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6943276" y="2438400"/>
            <a:ext cx="1181101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Health and  Medical Officer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1905000" y="775156"/>
            <a:ext cx="1204913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Financial Officer*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1905000" y="1255793"/>
            <a:ext cx="1204913" cy="36314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Information Officer*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6407143" y="712030"/>
            <a:ext cx="1204913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Scientist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6408731" y="1192668"/>
            <a:ext cx="1203325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Chief Technologist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257175" y="1926772"/>
            <a:ext cx="1219200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Diversity and Equal Opportunity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1800223" y="1926772"/>
            <a:ext cx="1206501" cy="36314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Legislative and Intergovernmental Affairs*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2" name="Rounded Rectangle 121"/>
          <p:cNvSpPr/>
          <p:nvPr/>
        </p:nvSpPr>
        <p:spPr>
          <a:xfrm>
            <a:off x="269874" y="2802272"/>
            <a:ext cx="1206501" cy="36314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International and Interagency Relations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3" name="Rounded Rectangle 122"/>
          <p:cNvSpPr/>
          <p:nvPr/>
        </p:nvSpPr>
        <p:spPr>
          <a:xfrm>
            <a:off x="257175" y="2364522"/>
            <a:ext cx="1219200" cy="36314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Education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1800223" y="2364522"/>
            <a:ext cx="1219200" cy="36314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Communications*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1800223" y="2802272"/>
            <a:ext cx="1219200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Small Business </a:t>
            </a:r>
          </a:p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Programs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257175" y="3240023"/>
            <a:ext cx="1219200" cy="3631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General Counsel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34951" y="836693"/>
            <a:ext cx="1219200" cy="2813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Advisory Groups</a:t>
            </a:r>
          </a:p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NAC and ASAP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234950" y="1255793"/>
            <a:ext cx="1219200" cy="2813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Inspector General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340551" y="5447739"/>
            <a:ext cx="1774124" cy="284164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Internal Controls and Management Systems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1328744" y="4360755"/>
            <a:ext cx="1795456" cy="182563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Human Capital Management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1328744" y="4611125"/>
            <a:ext cx="1795456" cy="182563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Strategic Infrastructure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1328744" y="4892948"/>
            <a:ext cx="1795456" cy="182563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Headquarters Operations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328744" y="5178206"/>
            <a:ext cx="1795456" cy="182563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NASA Shared Services Center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1350076" y="5794955"/>
            <a:ext cx="1774124" cy="225900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Procurement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1349388" y="6086477"/>
            <a:ext cx="1774812" cy="152401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Protective Services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cxnSp>
        <p:nvCxnSpPr>
          <p:cNvPr id="110" name="Straight Connector 109"/>
          <p:cNvCxnSpPr/>
          <p:nvPr/>
        </p:nvCxnSpPr>
        <p:spPr>
          <a:xfrm rot="10800000">
            <a:off x="1176344" y="4480499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>
            <a:off x="1176345" y="4698211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>
            <a:off x="1176345" y="4992127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10800000">
            <a:off x="1176345" y="5275155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rot="16200000" flipH="1">
            <a:off x="747324" y="5956698"/>
            <a:ext cx="864392" cy="2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10800000">
            <a:off x="1187463" y="5600139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10800000">
            <a:off x="1187463" y="5908693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10800000">
            <a:off x="1187463" y="6172203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rot="10800000">
            <a:off x="1484538" y="2993572"/>
            <a:ext cx="319086" cy="1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rot="10800000">
            <a:off x="1484538" y="2547254"/>
            <a:ext cx="319086" cy="1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 rot="10800000">
            <a:off x="1484538" y="2100940"/>
            <a:ext cx="319086" cy="1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10800000" flipV="1">
            <a:off x="7377565" y="2133602"/>
            <a:ext cx="269649" cy="1163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rot="10800000" flipV="1">
            <a:off x="1476375" y="3428999"/>
            <a:ext cx="163285" cy="1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rot="5400000">
            <a:off x="847726" y="2628900"/>
            <a:ext cx="1600195" cy="2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rot="5400000">
            <a:off x="3267922" y="3209078"/>
            <a:ext cx="2912957" cy="0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>
            <a:off x="1647825" y="1828795"/>
            <a:ext cx="5871252" cy="5"/>
          </a:xfrm>
          <a:prstGeom prst="line">
            <a:avLst/>
          </a:prstGeom>
          <a:ln w="6350">
            <a:solidFill>
              <a:srgbClr val="3366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 rot="10800000">
            <a:off x="4564855" y="3977258"/>
            <a:ext cx="319086" cy="1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80"/>
          <p:cNvGrpSpPr/>
          <p:nvPr/>
        </p:nvGrpSpPr>
        <p:grpSpPr>
          <a:xfrm>
            <a:off x="6088050" y="864430"/>
            <a:ext cx="304808" cy="533400"/>
            <a:chOff x="6019794" y="533400"/>
            <a:chExt cx="304808" cy="533400"/>
          </a:xfrm>
        </p:grpSpPr>
        <p:cxnSp>
          <p:nvCxnSpPr>
            <p:cNvPr id="172" name="Straight Connector 171"/>
            <p:cNvCxnSpPr/>
            <p:nvPr/>
          </p:nvCxnSpPr>
          <p:spPr>
            <a:xfrm rot="10800000">
              <a:off x="6172202" y="533400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rot="10800000">
              <a:off x="6172200" y="1066800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0800000">
              <a:off x="6019794" y="794656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5905503" y="800100"/>
              <a:ext cx="533399" cy="0"/>
            </a:xfrm>
            <a:prstGeom prst="line">
              <a:avLst/>
            </a:prstGeom>
            <a:ln w="6350">
              <a:solidFill>
                <a:srgbClr val="3366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81"/>
          <p:cNvGrpSpPr/>
          <p:nvPr/>
        </p:nvGrpSpPr>
        <p:grpSpPr>
          <a:xfrm rot="10800000">
            <a:off x="3124192" y="906918"/>
            <a:ext cx="304808" cy="533400"/>
            <a:chOff x="6019794" y="533400"/>
            <a:chExt cx="304808" cy="533400"/>
          </a:xfrm>
        </p:grpSpPr>
        <p:cxnSp>
          <p:nvCxnSpPr>
            <p:cNvPr id="185" name="Straight Connector 184"/>
            <p:cNvCxnSpPr/>
            <p:nvPr/>
          </p:nvCxnSpPr>
          <p:spPr>
            <a:xfrm rot="10800000">
              <a:off x="6172202" y="533400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rot="10800000">
              <a:off x="6172200" y="1066800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 rot="10800000">
              <a:off x="6019794" y="794656"/>
              <a:ext cx="152400" cy="0"/>
            </a:xfrm>
            <a:prstGeom prst="line">
              <a:avLst/>
            </a:prstGeom>
            <a:ln w="12700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rot="5400000">
              <a:off x="5905503" y="800100"/>
              <a:ext cx="533399" cy="0"/>
            </a:xfrm>
            <a:prstGeom prst="line">
              <a:avLst/>
            </a:prstGeom>
            <a:ln w="6350">
              <a:solidFill>
                <a:srgbClr val="3366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Rounded Rectangle 92"/>
          <p:cNvSpPr/>
          <p:nvPr/>
        </p:nvSpPr>
        <p:spPr>
          <a:xfrm>
            <a:off x="1340550" y="6305549"/>
            <a:ext cx="1783649" cy="152401"/>
          </a:xfrm>
          <a:prstGeom prst="roundRect">
            <a:avLst/>
          </a:prstGeom>
          <a:solidFill>
            <a:schemeClr val="bg1"/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NASA Management Office</a:t>
            </a: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ヒラギノ角ゴ Pro W3" pitchFamily="-109" charset="-128"/>
              <a:cs typeface="Arial" pitchFamily="34" charset="0"/>
            </a:endParaRPr>
          </a:p>
        </p:txBody>
      </p:sp>
      <p:sp>
        <p:nvSpPr>
          <p:cNvPr id="137" name="Rounded Rectangle 136"/>
          <p:cNvSpPr/>
          <p:nvPr/>
        </p:nvSpPr>
        <p:spPr>
          <a:xfrm>
            <a:off x="3335109" y="3670303"/>
            <a:ext cx="1236890" cy="59689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Aeronautics Research Mission  Directorate</a:t>
            </a:r>
          </a:p>
        </p:txBody>
      </p:sp>
      <p:pic>
        <p:nvPicPr>
          <p:cNvPr id="96" name="Picture 95" descr="NASA insigniaCMYK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937465" y="-381000"/>
            <a:ext cx="1206536" cy="1561399"/>
          </a:xfrm>
          <a:prstGeom prst="rect">
            <a:avLst/>
          </a:prstGeom>
        </p:spPr>
      </p:pic>
      <p:sp>
        <p:nvSpPr>
          <p:cNvPr id="97" name="TextBox 76"/>
          <p:cNvSpPr txBox="1">
            <a:spLocks noChangeArrowheads="1"/>
          </p:cNvSpPr>
          <p:nvPr/>
        </p:nvSpPr>
        <p:spPr bwMode="auto">
          <a:xfrm>
            <a:off x="-228600" y="6535579"/>
            <a:ext cx="179386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000" dirty="0" err="1" smtClean="0">
                <a:latin typeface="Helvetica Neue LT Std 75 Bold"/>
              </a:rPr>
              <a:t>www.nasa.gov</a:t>
            </a:r>
            <a:endParaRPr lang="en-US" sz="1000" dirty="0">
              <a:latin typeface="Helvetica Neue LT Std 75 Bold"/>
            </a:endParaRPr>
          </a:p>
        </p:txBody>
      </p:sp>
      <p:cxnSp>
        <p:nvCxnSpPr>
          <p:cNvPr id="99" name="Straight Connector 98"/>
          <p:cNvCxnSpPr/>
          <p:nvPr/>
        </p:nvCxnSpPr>
        <p:spPr>
          <a:xfrm rot="10800000" flipH="1">
            <a:off x="3438528" y="914400"/>
            <a:ext cx="2657474" cy="0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9" name="Table 108"/>
          <p:cNvGraphicFramePr>
            <a:graphicFrameLocks noGrp="1"/>
          </p:cNvGraphicFramePr>
          <p:nvPr/>
        </p:nvGraphicFramePr>
        <p:xfrm>
          <a:off x="4011832" y="5166360"/>
          <a:ext cx="1425137" cy="899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1216857"/>
              </a:tblGrid>
              <a:tr h="20282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Reporting  Structure</a:t>
                      </a:r>
                      <a:endParaRPr lang="en-US" sz="1100" b="1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02822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Administrator</a:t>
                      </a:r>
                      <a:endParaRPr lang="en-US" sz="800" dirty="0"/>
                    </a:p>
                  </a:txBody>
                  <a:tcPr/>
                </a:tc>
              </a:tr>
              <a:tr h="202822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Deputy Administrator</a:t>
                      </a:r>
                      <a:endParaRPr lang="en-US" sz="800" dirty="0"/>
                    </a:p>
                  </a:txBody>
                  <a:tcPr>
                    <a:noFill/>
                  </a:tcPr>
                </a:tc>
              </a:tr>
              <a:tr h="202822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Associate Administrator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3" name="Straight Connector 102"/>
          <p:cNvCxnSpPr/>
          <p:nvPr/>
        </p:nvCxnSpPr>
        <p:spPr>
          <a:xfrm rot="10800000">
            <a:off x="1181099" y="6391275"/>
            <a:ext cx="152400" cy="0"/>
          </a:xfrm>
          <a:prstGeom prst="line">
            <a:avLst/>
          </a:prstGeom>
          <a:ln w="127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/>
          <p:cNvSpPr/>
          <p:nvPr/>
        </p:nvSpPr>
        <p:spPr>
          <a:xfrm>
            <a:off x="4111624" y="4343400"/>
            <a:ext cx="1222376" cy="59293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63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Human Exploration and Operations Mission 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rPr>
              <a:t>Directorate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5173</TotalTime>
  <Words>182</Words>
  <Application>Microsoft Office PowerPoint</Application>
  <PresentationFormat>On-screen Show (4:3)</PresentationFormat>
  <Paragraphs>58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Custom Design</vt:lpstr>
      <vt:lpstr>Slide 1</vt:lpstr>
    </vt:vector>
  </TitlesOfParts>
  <Company>LM ES&amp;S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Crumbly</dc:creator>
  <cp:lastModifiedBy>mclopez</cp:lastModifiedBy>
  <cp:revision>366</cp:revision>
  <cp:lastPrinted>2010-01-07T21:56:15Z</cp:lastPrinted>
  <dcterms:created xsi:type="dcterms:W3CDTF">2010-04-06T16:35:25Z</dcterms:created>
  <dcterms:modified xsi:type="dcterms:W3CDTF">2012-05-21T18:19:21Z</dcterms:modified>
</cp:coreProperties>
</file>